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58" r:id="rId4"/>
    <p:sldId id="260" r:id="rId5"/>
    <p:sldId id="261" r:id="rId6"/>
    <p:sldId id="269" r:id="rId7"/>
    <p:sldId id="263" r:id="rId8"/>
    <p:sldId id="267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8C94B6-E197-43AD-BC4E-EA210894F9E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E8E3EE-8A9D-4730-A779-81B34586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file:///C:\Documents%20and%20Settings\Admin\&#1052;&#1086;&#1080;%20&#1076;&#1086;&#1082;&#1091;&#1084;&#1077;&#1085;&#1090;&#1099;\&#1090;&#1086;&#1076;&#1080;&#1087;&#1086;\&#1086;&#1090;&#1088;&#1080;.mp3" TargetMode="External"/><Relationship Id="rId1" Type="http://schemas.openxmlformats.org/officeDocument/2006/relationships/audio" Target="file:///C:\Documents%20and%20Settings\Admin\&#1052;&#1086;&#1080;%20&#1076;&#1086;&#1082;&#1091;&#1084;&#1077;&#1085;&#1090;&#1099;\&#1090;&#1086;&#1076;&#1080;&#1087;&#1086;\&#1086;&#1089;&#1077;&#1085;&#1085;&#1080;&#1081;%20&#1074;&#1072;&#1083;&#1100;&#1089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allerix.ru/pic/_EX/212458167/733691406.jp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ix.ru/pic/_EX/212458167/784036254.jpe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90;&#1086;&#1076;&#1080;&#1087;&#1086;\&#1086;&#1090;&#1088;&#1080;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ix.ru/pic/_EX/212458167/918481445.jpeg" TargetMode="External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dmin\&#1052;&#1086;&#1080;%20&#1076;&#1086;&#1082;&#1091;&#1084;&#1077;&#1085;&#1090;&#1099;\&#1090;&#1086;&#1076;&#1080;&#1087;&#1086;\&#1086;&#1090;&#1088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audio" Target="file:///C:\Documents%20and%20Settings\Admin\&#1052;&#1086;&#1080;%20&#1076;&#1086;&#1082;&#1091;&#1084;&#1077;&#1085;&#1090;&#1099;\&#1090;&#1086;&#1076;&#1080;&#1087;&#1086;\&#1056;&#1119;&#1057;&#8216;&#1057;&#8218;&#1057;&#1026;%20&#1056;&#152;&#1056;&#187;&#1057;&#1034;&#1056;&#1105;&#1057;&#8225;%20&#1056;&#167;&#1056;&#176;&#1056;&#8470;&#1056;&#1108;&#1056;&#1109;&#1056;&#1030;&#1057;&#1027;&#1056;&#1108;&#1056;&#1105;&#1056;&#8470;%20-%20&#1056;&#8217;&#1057;&#1026;&#1056;&#181;&#1056;&#1112;&#1056;&#181;&#1056;&#1029;&#1056;&#176;%20&#1056;&#1110;&#1056;&#1109;&#1056;&#1169;&#1056;&#176;.%20&#1056;&#1115;&#1057;&#1027;&#1056;&#181;&#1056;&#1029;&#1057;&#1034;.%20&#1056;&#1115;&#1056;&#1108;&#1057;&#8218;&#1057;&#1039;&#1056;&#177;&#1057;&#1026;&#1057;&#1034;.%20&#1056;&#1115;&#1057;&#1027;&#1056;&#181;&#1056;&#1029;&#1056;&#1029;&#1057;&#1039;&#1057;&#1039;%20&#1056;&#1111;&#1056;&#181;&#1057;&#1027;&#1056;&#1029;&#1057;&#1034;.%20&#1056;&#1115;&#1057;&#1026;&#1056;&#1108;&#1056;&#181;&#1057;&#1027;&#1057;&#8218;&#1057;&#1026;..mp3" TargetMode="External"/><Relationship Id="rId1" Type="http://schemas.openxmlformats.org/officeDocument/2006/relationships/audio" Target="file:///C:\Documents%20and%20Settings\Admin\&#1052;&#1086;&#1080;%20&#1076;&#1086;&#1082;&#1091;&#1084;&#1077;&#1085;&#1090;&#1099;\&#1090;&#1086;&#1076;&#1080;&#1087;&#1086;\&#1086;&#1090;&#1088;&#1080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gallerix.ru/pic/_EX/212458167/906066894.jpe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isphoto.ru/fullscreen.aspx?id=486669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90;&#1086;&#1076;&#1080;&#1087;&#1086;\&#1086;&#1090;&#1088;&#1080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allerix.ru/pic/_EX/212458167/845010375.jpe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gallerix.ru/pic/_EX/212458167/912384033.jpe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Автор: Книга Н. В.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педагог первой квалификационной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категории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285860"/>
            <a:ext cx="6172200" cy="12858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В</a:t>
            </a: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олшебница осень </a:t>
            </a:r>
            <a:endParaRPr lang="ru-RU" sz="36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осенний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осенний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осенний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осенний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отр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отр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осенний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осенний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rgbClr val="FF0000"/>
                </a:solidFill>
              </a:rPr>
              <a:t> «Детский сад № 8 города Шимановска»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60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60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260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2603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2603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26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206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6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401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ктябрь (Осень). 1891. Левитан Исаак Ильич (1860-1900)">
            <a:hlinkClick r:id="rId2" tgtFrame="_blank" tooltip="&quot;Октябрь (Осень). 1891. Левитан Исаак Ильич (1860-1900)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00443" y="1524000"/>
            <a:ext cx="6543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Октябрь уж наступил,                   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Уж роща отряхает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Последние листы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 нагих своих ветвей.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ень. 1891. Левитан Исаак Ильич (1860-1900)">
            <a:hlinkClick r:id="rId3" tgtFrame="_blank" tooltip="&quot;Осень. 1891. Левитан Исаак Ильич (1860-1900)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16403" y="1524000"/>
            <a:ext cx="67111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Уж небо осенью дышало,                                     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Уж реже солнышко блистало,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Короче  становился день.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Лесов таинственная сень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 печальным шумом обнажалась, 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Ложился на поля туман,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Гусей крикливых караван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Тянулся к югу; приближалась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Довольно скучная пора;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Стоял ноябрь уж у двора.               А. С. Пушкин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от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от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1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сень. Охотник. 1880. Левитан Исаак Ильич (1860-1900)">
            <a:hlinkClick r:id="rId3" tgtFrame="_blank" tooltip="&quot;Осень. Охотник. 1880. Левитан Исаак Ильич (1860-1900)&quot;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57200"/>
            <a:ext cx="446010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29322" y="571480"/>
            <a:ext cx="2836726" cy="4762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Нивы сжаты, рощи голы,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Над водой туман и сырость.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Колесом за сини горы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Солнце красное скатилось.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Дремлет взрытая дорога,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Ей сегодня примечталось,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Что совсем-совсем немного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Ждать зимы седой осталось.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С. Есенин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Поздняя осень</a:t>
            </a:r>
            <a:endParaRPr lang="ru-RU" dirty="0"/>
          </a:p>
        </p:txBody>
      </p:sp>
      <p:pic>
        <p:nvPicPr>
          <p:cNvPr id="6" name="от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 лесу осенью. 1894. Левитан Исаак Ильич (1860-1900)">
            <a:hlinkClick r:id="rId4" tgtFrame="_blank" tooltip="&quot;В лесу осенью. 1894. Левитан Исаак Ильич (1860-1900)&quot;"/>
          </p:cNvPr>
          <p:cNvPicPr>
            <a:picLocks noGrp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7200"/>
            <a:ext cx="492445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760" y="1600200"/>
            <a:ext cx="2765288" cy="3733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Листья в поле пожелтели,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И кружатся, и летят;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Лишь в бору, поникши, ели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Зелень мрачную хранят...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Зверь отважный поневоле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Скрыться где-нибудь спешит.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Ночью месяц тускл. И поле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Сквозь туман лишь серебрит. </a:t>
            </a:r>
            <a:endParaRPr lang="ru-RU" sz="1400" i="1" dirty="0" smtClean="0">
              <a:solidFill>
                <a:schemeClr val="bg1"/>
              </a:solidFill>
            </a:endParaRPr>
          </a:p>
          <a:p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Осень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М. Лермонтов</a:t>
            </a:r>
            <a:br>
              <a:rPr lang="ru-RU" sz="1400" dirty="0" smtClean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6" name="от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от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џС‘С‚СЂ РР»СЊРёС‡ Р§Р°Р№РєРѕРІСЃРєРёР№ - Р’СЂРµРјРµРЅР° РіРѕРґР°. РћСЃРµРЅСЊ. РћРєС‚СЏР±СЂСЊ. РћСЃРµРЅРЅСЏСЏ РїРµСЃРЅСЊ. РћСЂРєРµСЃС‚СЂ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1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01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inpic" descr="Портрет осени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524000"/>
            <a:ext cx="6786610" cy="469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 numCol="3"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После бурь и дождей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Воротилось тепло,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 дорожке своей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Бабье лето прошло: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Обогрело поля,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Обсушило траву,-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Словно видит земля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Светлый сон наяву.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Нет на небе следа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Хмурой осени  туч,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Обогнал Холода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Яркий утренний луч…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inpic1" descr="Фото жизнь - borisboris - корневой каталог - Отрадное, осень.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57224" y="1714488"/>
            <a:ext cx="735811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57310"/>
          </a:xfrm>
        </p:spPr>
        <p:txBody>
          <a:bodyPr numCol="1"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Осень на опушке краски разводила,                                   Утешает осень: «Не жалейте лето!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 листве тихонько кистью проводила.                           Посмотрите  -  роща   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Пожелтел орешник  и зарделись клёны,                          Золотом одета!»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 пурпуре осеннем  только  дуб  зелёный</a:t>
            </a:r>
            <a:r>
              <a:rPr lang="ru-RU" sz="1600" i="1" dirty="0" smtClean="0">
                <a:solidFill>
                  <a:srgbClr val="002060"/>
                </a:solidFill>
              </a:rPr>
              <a:t>.                                                    З. Федоровская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5" name="от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олотая осень. 1895. Левитан Исаак Ильич (1860-1900)">
            <a:hlinkClick r:id="rId2" tgtFrame="_blank" tooltip="&quot;Золотая осень. 1895. Левитан Исаак Ильич (1860-1900)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14023" y="1714488"/>
            <a:ext cx="734419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1347774"/>
          </a:xfrm>
        </p:spPr>
        <p:txBody>
          <a:bodyPr numCol="3"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Лес словно терем расписной: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Лиловый, золотой, багряный.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Весёлой, пёстрою стеной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Стоит над светлою поляной.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Берёзы жёлтою  резьбой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Блестят в лазури голубой.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Как вышки ,ёлочки темнеют.,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А между клёнами синеют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То там, то здесь в листве сквозной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Просветы в небо, что оконца,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Лес пахнет дубом и сосной,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За лето высох он от солнца.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   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sz="1600" i="1" dirty="0" smtClean="0">
                <a:solidFill>
                  <a:srgbClr val="002060"/>
                </a:solidFill>
              </a:rPr>
              <a:t> И. Бунин   </a:t>
            </a:r>
            <a:endParaRPr lang="ru-RU" sz="1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Пришла без красок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без кисти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перекрасила все листья (</a:t>
            </a:r>
            <a:r>
              <a:rPr lang="ru-RU" sz="1600" b="0" i="1" dirty="0" smtClean="0">
                <a:solidFill>
                  <a:schemeClr val="bg1"/>
                </a:solidFill>
              </a:rPr>
              <a:t>Осень)</a:t>
            </a:r>
            <a:endParaRPr lang="ru-RU" sz="1600" b="0" i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1600200"/>
            <a:ext cx="2500330" cy="47577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Берёзы косы расплели,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Руками клёны хлопали,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Ветра холодные пришли,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И тополи  затопали.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Поникли ивы у пруда,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Осины задрожали,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Дубы, огромные всегда,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Как  будто меньше стали.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Всё присмирело. Съёжилось,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Поникло, пожелтело.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Лишь ёлочка пригожая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К зиме похорошела.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i="1" dirty="0" smtClean="0">
                <a:solidFill>
                  <a:schemeClr val="bg1"/>
                </a:solidFill>
              </a:rPr>
              <a:t>М. Садовский</a:t>
            </a:r>
          </a:p>
        </p:txBody>
      </p:sp>
      <p:pic>
        <p:nvPicPr>
          <p:cNvPr id="5" name="Рисунок 4" descr="C:\Documents and Settings\Admin\Мои документы\Мои рисунки\книги 059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5093" b="15093"/>
          <a:stretch>
            <a:fillRect/>
          </a:stretch>
        </p:blipFill>
        <p:spPr bwMode="auto">
          <a:xfrm>
            <a:off x="457200" y="457200"/>
            <a:ext cx="5829312" cy="582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олотая осень. 1896. Левитан Исаак Ильич (1860-1900)">
            <a:hlinkClick r:id="rId2" tgtFrame="_blank" tooltip="&quot;Золотая осень. 1896. Левитан Исаак Ильич (1860-1900)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32122" y="1524000"/>
            <a:ext cx="747975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Есть в осени первоначальной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Короткая, но дивная пора.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Весь день стоит, как бы хрустальный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и лучезарны вечера… 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 numCol="1"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Ходит осень по дорожке,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Промочила в лужах  ножки.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Льют дожди,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нет просвета.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Затерялось где-то лето.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Documents and Settings\Admin\Рабочий стол\цв.ово\DSC079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72866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саду горит костёр  рябины красной…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228880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В красном платьице девица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Вышла с осенью проститься,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Осень проводила,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Платье снять забыла.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А на красные узоры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Первый снег ложится.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b="1" i="1" dirty="0" smtClean="0">
                <a:solidFill>
                  <a:schemeClr val="bg1"/>
                </a:solidFill>
              </a:rPr>
              <a:t>Рябина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Documents and Settings\Admin\Рабочий стол\цв.ово\DSC0800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5348" b="1534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478</TotalTime>
  <Words>225</Words>
  <Application>Microsoft Office PowerPoint</Application>
  <PresentationFormat>Экран (4:3)</PresentationFormat>
  <Paragraphs>60</Paragraphs>
  <Slides>12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Волшебница осень </vt:lpstr>
      <vt:lpstr>Осень       М. Лермонтов </vt:lpstr>
      <vt:lpstr>После бурь и дождей Воротилось тепло, по дорожке своей Бабье лето прошло: Обогрело поля, Обсушило траву,- Словно видит земля  Светлый сон наяву. Нет на небе следа Хмурой осени  туч, Обогнал Холода Яркий утренний луч…</vt:lpstr>
      <vt:lpstr>                Осень на опушке краски разводила,                                   Утешает осень: «Не жалейте лето! По листве тихонько кистью проводила.                           Посмотрите  -  роща     Пожелтел орешник  и зарделись клёны,                          Золотом одета!» В пурпуре осеннем  только  дуб  зелёный.                                                    З. Федоровская</vt:lpstr>
      <vt:lpstr>Лес словно терем расписной: Лиловый, золотой, багряный. Весёлой, пёстрою стеной Стоит над светлою поляной. Берёзы жёлтою  резьбой Блестят в лазури голубой. Как вышки ,ёлочки темнеют., А между клёнами синеют То там, то здесь в листве сквозной Просветы в небо, что оконца, Лес пахнет дубом и сосной, За лето высох он от солнца.                                      И. Бунин   </vt:lpstr>
      <vt:lpstr>Пришла без красок  и без кисти И перекрасила все листья (Осень)</vt:lpstr>
      <vt:lpstr>Есть в осени первоначальной Короткая, но дивная пора. Весь день стоит, как бы хрустальный и лучезарны вечера… </vt:lpstr>
      <vt:lpstr>      Ходит осень по дорожке, Промочила в лужах  ножки. Льют дожди, И нет просвета. Затерялось где-то лето.  </vt:lpstr>
      <vt:lpstr>В саду горит костёр  рябины красной…</vt:lpstr>
      <vt:lpstr>Октябрь уж наступил,                     Уж роща отряхает  Последние листы С нагих своих ветвей.</vt:lpstr>
      <vt:lpstr>Уж небо осенью дышало,                                       Уж реже солнышко блистало, Короче  становился день. Лесов таинственная сень  С печальным шумом обнажалась,   Ложился на поля туман, Гусей крикливых караван  Тянулся к югу; приближалась  Довольно скучная пора; Стоял ноябрь уж у двора.               А. С. Пушкин</vt:lpstr>
      <vt:lpstr>Поздняя осень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Волшебница осень </dc:title>
  <dc:creator>Admin</dc:creator>
  <cp:lastModifiedBy>User</cp:lastModifiedBy>
  <cp:revision>51</cp:revision>
  <dcterms:created xsi:type="dcterms:W3CDTF">2013-09-07T08:39:40Z</dcterms:created>
  <dcterms:modified xsi:type="dcterms:W3CDTF">2016-12-05T07:40:29Z</dcterms:modified>
</cp:coreProperties>
</file>